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4" r:id="rId26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9" Type="http://schemas.openxmlformats.org/officeDocument/2006/relationships/slide" Target="slides/slide19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5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6" name="Google Shape;5496;p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7" name="Google Shape;5497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notesSlide" Target="../notesSlides/notesSlide199.xml"/><Relationship Id="rId3" Type="http://schemas.openxmlformats.org/officeDocument/2006/relationships/slide" Target="slide199.xml"/><Relationship Id="rId4" Type="http://schemas.openxmlformats.org/officeDocument/2006/relationships/slide" Target="slide199.xml"/><Relationship Id="rId5" Type="http://schemas.openxmlformats.org/officeDocument/2006/relationships/slide" Target="slide199.xml"/><Relationship Id="rId6" Type="http://schemas.openxmlformats.org/officeDocument/2006/relationships/slide" Target="slide199.xml"/><Relationship Id="rId7" Type="http://schemas.openxmlformats.org/officeDocument/2006/relationships/slide" Target="slide199.xml"/><Relationship Id="rId8" Type="http://schemas.openxmlformats.org/officeDocument/2006/relationships/slide" Target="slide199.xml"/><Relationship Id="rId9" Type="http://schemas.openxmlformats.org/officeDocument/2006/relationships/slide" Target="slide199.xml"/><Relationship Id="rId10" Type="http://schemas.openxmlformats.org/officeDocument/2006/relationships/slide" Target="slide199.xml"/></Relationships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498" name="Shape 5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755">
            <a:hlinkClick action="ppaction://hlinksldjump" r:id="rId3"/>
          </p:cNvPr>
          <p:cNvSpPr/>
          <p:nvPr/>
        </p:nvSpPr>
        <p:spPr>
          <a:xfrm>
            <a:off x="21025" y="21025"/>
            <a:ext cx="91440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0" name="Google Shape;5500;p755">
            <a:hlinkClick action="ppaction://hlinksldjump" r:id="rId4"/>
          </p:cNvPr>
          <p:cNvSpPr txBox="1"/>
          <p:nvPr>
            <p:ph type="title"/>
          </p:nvPr>
        </p:nvSpPr>
        <p:spPr>
          <a:xfrm>
            <a:off x="457200" y="205975"/>
            <a:ext cx="4932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CN">
                <a:solidFill>
                  <a:srgbClr val="FFFF00"/>
                </a:solidFill>
                <a:uFill>
                  <a:noFill/>
                </a:u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JEOPARDY BOARD</a:t>
            </a:r>
            <a:endParaRPr>
              <a:solidFill>
                <a:srgbClr val="FFFF00"/>
              </a:solidFill>
            </a:endParaRPr>
          </a:p>
        </p:txBody>
      </p:sp>
      <p:graphicFrame>
        <p:nvGraphicFramePr>
          <p:cNvPr id="5501" name="Google Shape;5501;p755"/>
          <p:cNvGraphicFramePr/>
          <p:nvPr/>
        </p:nvGraphicFramePr>
        <p:xfrm>
          <a:off x="84750" y="10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{0361FAAE-1A26-4841-86ED-203FB85BA081}</a:tableStyleId>
              </a:tblPr>
              <a:tblGrid>
                <a:gridCol w="1801875"/>
                <a:gridCol w="1801875"/>
                <a:gridCol w="1801875"/>
                <a:gridCol w="1801875"/>
                <a:gridCol w="1801875"/>
              </a:tblGrid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1</a:t>
                      </a:r>
                      <a:endParaRPr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2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4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02" name="Google Shape;5502;p755"/>
          <p:cNvSpPr txBox="1"/>
          <p:nvPr/>
        </p:nvSpPr>
        <p:spPr>
          <a:xfrm>
            <a:off x="6405700" y="326075"/>
            <a:ext cx="2482500" cy="431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29A255"/>
                </a:solidFill>
                <a:latin typeface="Arial"/>
                <a:ea typeface="Arial"/>
                <a:cs typeface="Arial"/>
                <a:sym typeface="Arial"/>
              </a:rPr>
              <a:t>FINAL JEOPARDY</a:t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